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1"/>
  </p:notesMasterIdLst>
  <p:sldIdLst>
    <p:sldId id="257" r:id="rId2"/>
    <p:sldId id="258" r:id="rId3"/>
    <p:sldId id="259" r:id="rId4"/>
    <p:sldId id="260" r:id="rId5"/>
    <p:sldId id="282" r:id="rId6"/>
    <p:sldId id="261" r:id="rId7"/>
    <p:sldId id="262" r:id="rId8"/>
    <p:sldId id="263" r:id="rId9"/>
    <p:sldId id="283" r:id="rId10"/>
    <p:sldId id="284" r:id="rId11"/>
    <p:sldId id="285" r:id="rId12"/>
    <p:sldId id="286" r:id="rId13"/>
    <p:sldId id="304" r:id="rId14"/>
    <p:sldId id="305" r:id="rId15"/>
    <p:sldId id="306" r:id="rId16"/>
    <p:sldId id="290" r:id="rId17"/>
    <p:sldId id="291" r:id="rId18"/>
    <p:sldId id="292" r:id="rId19"/>
    <p:sldId id="293" r:id="rId20"/>
    <p:sldId id="307" r:id="rId21"/>
    <p:sldId id="308" r:id="rId22"/>
    <p:sldId id="309" r:id="rId23"/>
    <p:sldId id="297" r:id="rId24"/>
    <p:sldId id="298" r:id="rId25"/>
    <p:sldId id="299" r:id="rId26"/>
    <p:sldId id="300" r:id="rId27"/>
    <p:sldId id="310" r:id="rId28"/>
    <p:sldId id="311" r:id="rId29"/>
    <p:sldId id="31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18/03/2021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26316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04928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11074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18370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Whole Wide World for Jesus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亞當攏總的後裔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A-tong 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ho  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會得主血贖回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son of Adam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Has by His blood been bought.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089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e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勿得疲倦推辭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-tit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ia-sian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the-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faint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by the way;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8946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十字寶架穩得勝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Sip- ji    po-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tek-seng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在這榮光日期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T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cross shall surely conquer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this our glorious day.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5622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10668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救世福音應該遍傳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2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pian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world, the whole wide world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Proclaim the gospel tidings through the whole wide world;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504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457200"/>
            <a:ext cx="9372600" cy="6781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當展開救人聖旗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thi-khui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高擧十字寶架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Ko-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sip-  ji    po-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Lift up the cross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banner be unfurled,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4098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直到衆人都歸耶穌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在普天下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tongue confess Him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the whole wide world.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6423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傳主催戰號令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chhui-chian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marching order sound.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9059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凡有人住的所在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  lang toa  e   so- chai,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當傳福音分明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 ye and preach the Gospel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Wherever man is found.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23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pho-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戰旗高高擧起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Chian-ki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banner is unfurled,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4433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阮今跟主入戰陣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-tin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pho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battle now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faith demands the world.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1614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這是阮口所求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shall our watch word be.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10668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救世福音應該遍傳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2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pian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world, the whole wide world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Proclaim the gospel tidings through the whole wide world;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513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457200"/>
            <a:ext cx="9372600" cy="6781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當展開救人聖旗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thi-khui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高擧十字寶架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Ko-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sip-  ji    po-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Lift up the cross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banner be unfurled,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02042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直到衆人都歸耶穌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在普天下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tongue confess Him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the whole wide world.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92051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在父天上家中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Pe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ke-tiong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Father’s house above,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1480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許多極美的住宅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-sui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chhu-theh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燦爛光明美宮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Chhan-lan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many wondrous mansions,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Mansions of light and love.</a:t>
            </a:r>
          </a:p>
        </p:txBody>
      </p:sp>
    </p:spTree>
    <p:extLst>
      <p:ext uri="{BB962C8B-B14F-4D97-AF65-F5344CB8AC3E}">
        <p14:creationId xmlns:p14="http://schemas.microsoft.com/office/powerpoint/2010/main" val="2933327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pho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-e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今求至大君王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-chi-toa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Ride forth 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conq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-’ring king,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46898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接納萬民入天庭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-lap ban-bin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久長敬拜尊崇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Ku-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all the mighty nations,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world of glory bring.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9823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10668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救世福音應該遍傳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2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pian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world, the whole wide world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Proclaim the gospel tidings through the whole wide world;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68511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533400"/>
            <a:ext cx="9372600" cy="6781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當展開救人聖旗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thi-khui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高擧十字寶架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Ko-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sip-  ji    po-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Lift up the cross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banner be unfurled,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12243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直到衆人都歸耶穌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在普天下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tongue confess Him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the whole wide world.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8906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不論高山和嶺上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nia-teng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或是深海大洋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Upon the highest mountains,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Down by the widest sea.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人都伏拜歸附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-hu,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Him shall all men bow,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無論城市或鄉社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Bo-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此時當歸於主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Chit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city or in prairie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world for Jesus now.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2502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10668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救世福音應該遍傳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在普天下</a:t>
            </a:r>
            <a:r>
              <a:rPr lang="zh-TW" altLang="en-US" sz="2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pian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world, the whole wide world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Proclaim the gospel tidings through the whole wide world;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457200"/>
            <a:ext cx="9372600" cy="6781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當展開救人聖旗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thi-khui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高擧十字寶架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Ko-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sip-  ji    po-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Lift up the cross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banner be unfurled,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直到衆人都歸耶穌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在普天下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pho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tongue confess Him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the whole wide world.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8645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願普天下歸耶穌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pho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阮在思念這話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wide world for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Inspire us with the thought.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50556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1810</TotalTime>
  <Words>1271</Words>
  <Application>Microsoft Office PowerPoint</Application>
  <PresentationFormat>Widescreen</PresentationFormat>
  <Paragraphs>211</Paragraphs>
  <Slides>29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206</cp:revision>
  <dcterms:created xsi:type="dcterms:W3CDTF">2018-01-05T06:11:53Z</dcterms:created>
  <dcterms:modified xsi:type="dcterms:W3CDTF">2021-03-18T07:01:07Z</dcterms:modified>
</cp:coreProperties>
</file>